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889000" cy="5334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584200"/>
            <a:ext cx="189179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4" name=""/>
          <p:cNvSpPr/>
          <p:nvPr/>
        </p:nvSpPr>
        <p:spPr>
          <a:xfrm>
            <a:off x="1027379" y="584200"/>
            <a:ext cx="189179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cxnSp>
        <p:nvCxnSpPr>
          <p:cNvPr id="5" name=""/>
          <p:cNvCxnSpPr/>
          <p:nvPr/>
        </p:nvCxnSpPr>
        <p:spPr>
          <a:xfrm>
            <a:off x="773379" y="723900"/>
            <a:ext cx="254000" cy="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773379" y="723900"/>
            <a:ext cx="254000" cy="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 flipV="1">
            <a:off x="773379" y="739719"/>
            <a:ext cx="254000" cy="4248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773379" y="723900"/>
            <a:ext cx="190500" cy="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