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62368" y="1384300"/>
            <a:ext cx="1790531" cy="584200"/>
          </a:xfrm>
          <a:custGeom>
            <a:pathLst>
              <a:path w="1790531" h="584200">
                <a:moveTo>
                  <a:pt x="0" y="0"/>
                </a:moveTo>
                <a:lnTo>
                  <a:pt x="248183" y="479535"/>
                </a:lnTo>
                <a:cubicBezTo>
                  <a:pt x="257568" y="497668"/>
                  <a:pt x="269102" y="513925"/>
                  <a:pt x="281721" y="526543"/>
                </a:cubicBezTo>
                <a:cubicBezTo>
                  <a:pt x="314122" y="558945"/>
                  <a:pt x="370511" y="584193"/>
                  <a:pt x="420896" y="584199"/>
                </a:cubicBezTo>
                <a:lnTo>
                  <a:pt x="1365287" y="584200"/>
                </a:lnTo>
                <a:cubicBezTo>
                  <a:pt x="1415677" y="584200"/>
                  <a:pt x="1472075" y="558949"/>
                  <a:pt x="1504481" y="526543"/>
                </a:cubicBezTo>
                <a:cubicBezTo>
                  <a:pt x="1516771" y="514253"/>
                  <a:pt x="1528033" y="498511"/>
                  <a:pt x="1537277" y="480955"/>
                </a:cubicBezTo>
                <a:lnTo>
                  <a:pt x="1790531" y="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