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810000" cy="1143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17600" y="787400"/>
            <a:ext cx="0" cy="812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3594100" y="787400"/>
            <a:ext cx="0" cy="812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" name=""/>
          <p:cNvSpPr/>
          <p:nvPr/>
        </p:nvSpPr>
        <p:spPr>
          <a:xfrm>
            <a:off x="7747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Host 1</a:t>
            </a:r>
          </a:p>
        </p:txBody>
      </p:sp>
      <p:sp>
        <p:nvSpPr>
          <p:cNvPr id="6" name=""/>
          <p:cNvSpPr/>
          <p:nvPr/>
        </p:nvSpPr>
        <p:spPr>
          <a:xfrm>
            <a:off x="32512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Host 2</a:t>
            </a:r>
          </a:p>
        </p:txBody>
      </p:sp>
      <p:sp>
        <p:nvSpPr>
          <p:cNvPr id="7" name=""/>
          <p:cNvSpPr/>
          <p:nvPr/>
        </p:nvSpPr>
        <p:spPr>
          <a:xfrm rot="600000">
            <a:off x="1150094" y="914248"/>
            <a:ext cx="962761" cy="22859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Message1</a:t>
            </a:r>
          </a:p>
        </p:txBody>
      </p:sp>
      <p:cxnSp>
        <p:nvCxnSpPr>
          <p:cNvPr id="8" name=""/>
          <p:cNvCxnSpPr/>
          <p:nvPr/>
        </p:nvCxnSpPr>
        <p:spPr>
          <a:xfrm>
            <a:off x="1123950" y="1061569"/>
            <a:ext cx="2463800" cy="434434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 rot="-600000">
            <a:off x="2598843" y="914248"/>
            <a:ext cx="96276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Message2</a:t>
            </a:r>
          </a:p>
        </p:txBody>
      </p:sp>
      <p:cxnSp>
        <p:nvCxnSpPr>
          <p:cNvPr id="10" name=""/>
          <p:cNvCxnSpPr/>
          <p:nvPr/>
        </p:nvCxnSpPr>
        <p:spPr>
          <a:xfrm flipH="1">
            <a:off x="1123950" y="1061569"/>
            <a:ext cx="2463800" cy="434434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